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>
        <p:scale>
          <a:sx n="90" d="100"/>
          <a:sy n="90" d="100"/>
        </p:scale>
        <p:origin x="772" y="-1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47578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Salmon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23706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4055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NOTES xmlns="cc315347-6dc2-4f31-871c-4fac13c8e90b" xsi:nil="true"/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B77C8-D009-4C71-AF41-9AEBDEBFF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11758</TotalTime>
  <Words>371</Words>
  <Application>Microsoft Office PowerPoint</Application>
  <PresentationFormat>A4 Paper (210x297 mm)</PresentationFormat>
  <Paragraphs>132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Nina Dickinson</cp:lastModifiedBy>
  <cp:revision>27</cp:revision>
  <cp:lastPrinted>2020-03-11T16:56:56Z</cp:lastPrinted>
  <dcterms:created xsi:type="dcterms:W3CDTF">2014-08-19T19:35:20Z</dcterms:created>
  <dcterms:modified xsi:type="dcterms:W3CDTF">2025-04-16T10:33:22Z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